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4" r:id="rId2"/>
    <p:sldId id="285" r:id="rId3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00"/>
    <a:srgbClr val="FF0066"/>
    <a:srgbClr val="00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0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aver, Adelyn" userId="de4deace-e7eb-4662-9c1a-11696a47ec21" providerId="ADAL" clId="{64921588-600F-4205-AA71-3DC83BCC930D}"/>
    <pc:docChg chg="delSld">
      <pc:chgData name="Weaver, Adelyn" userId="de4deace-e7eb-4662-9c1a-11696a47ec21" providerId="ADAL" clId="{64921588-600F-4205-AA71-3DC83BCC930D}" dt="2025-10-01T19:10:01.950" v="44" actId="47"/>
      <pc:docMkLst>
        <pc:docMk/>
      </pc:docMkLst>
      <pc:sldChg chg="del">
        <pc:chgData name="Weaver, Adelyn" userId="de4deace-e7eb-4662-9c1a-11696a47ec21" providerId="ADAL" clId="{64921588-600F-4205-AA71-3DC83BCC930D}" dt="2025-10-01T19:09:33.237" v="0" actId="47"/>
        <pc:sldMkLst>
          <pc:docMk/>
          <pc:sldMk cId="539151421" sldId="256"/>
        </pc:sldMkLst>
      </pc:sldChg>
      <pc:sldChg chg="del">
        <pc:chgData name="Weaver, Adelyn" userId="de4deace-e7eb-4662-9c1a-11696a47ec21" providerId="ADAL" clId="{64921588-600F-4205-AA71-3DC83BCC930D}" dt="2025-10-01T19:09:33.795" v="2" actId="47"/>
        <pc:sldMkLst>
          <pc:docMk/>
          <pc:sldMk cId="1159052333" sldId="257"/>
        </pc:sldMkLst>
      </pc:sldChg>
      <pc:sldChg chg="del">
        <pc:chgData name="Weaver, Adelyn" userId="de4deace-e7eb-4662-9c1a-11696a47ec21" providerId="ADAL" clId="{64921588-600F-4205-AA71-3DC83BCC930D}" dt="2025-10-01T19:09:33.527" v="1" actId="47"/>
        <pc:sldMkLst>
          <pc:docMk/>
          <pc:sldMk cId="2867758406" sldId="258"/>
        </pc:sldMkLst>
      </pc:sldChg>
      <pc:sldChg chg="del">
        <pc:chgData name="Weaver, Adelyn" userId="de4deace-e7eb-4662-9c1a-11696a47ec21" providerId="ADAL" clId="{64921588-600F-4205-AA71-3DC83BCC930D}" dt="2025-10-01T19:09:34.031" v="3" actId="47"/>
        <pc:sldMkLst>
          <pc:docMk/>
          <pc:sldMk cId="3635743734" sldId="259"/>
        </pc:sldMkLst>
      </pc:sldChg>
      <pc:sldChg chg="del">
        <pc:chgData name="Weaver, Adelyn" userId="de4deace-e7eb-4662-9c1a-11696a47ec21" providerId="ADAL" clId="{64921588-600F-4205-AA71-3DC83BCC930D}" dt="2025-10-01T19:09:34.239" v="4" actId="47"/>
        <pc:sldMkLst>
          <pc:docMk/>
          <pc:sldMk cId="4056077763" sldId="261"/>
        </pc:sldMkLst>
      </pc:sldChg>
      <pc:sldChg chg="del">
        <pc:chgData name="Weaver, Adelyn" userId="de4deace-e7eb-4662-9c1a-11696a47ec21" providerId="ADAL" clId="{64921588-600F-4205-AA71-3DC83BCC930D}" dt="2025-10-01T19:09:34.478" v="5" actId="47"/>
        <pc:sldMkLst>
          <pc:docMk/>
          <pc:sldMk cId="1060625601" sldId="262"/>
        </pc:sldMkLst>
      </pc:sldChg>
      <pc:sldChg chg="del">
        <pc:chgData name="Weaver, Adelyn" userId="de4deace-e7eb-4662-9c1a-11696a47ec21" providerId="ADAL" clId="{64921588-600F-4205-AA71-3DC83BCC930D}" dt="2025-10-01T19:09:34.735" v="6" actId="47"/>
        <pc:sldMkLst>
          <pc:docMk/>
          <pc:sldMk cId="3430826893" sldId="263"/>
        </pc:sldMkLst>
      </pc:sldChg>
      <pc:sldChg chg="del">
        <pc:chgData name="Weaver, Adelyn" userId="de4deace-e7eb-4662-9c1a-11696a47ec21" providerId="ADAL" clId="{64921588-600F-4205-AA71-3DC83BCC930D}" dt="2025-10-01T19:09:35.027" v="7" actId="47"/>
        <pc:sldMkLst>
          <pc:docMk/>
          <pc:sldMk cId="828006825" sldId="264"/>
        </pc:sldMkLst>
      </pc:sldChg>
      <pc:sldChg chg="del">
        <pc:chgData name="Weaver, Adelyn" userId="de4deace-e7eb-4662-9c1a-11696a47ec21" providerId="ADAL" clId="{64921588-600F-4205-AA71-3DC83BCC930D}" dt="2025-10-01T19:09:35.514" v="8" actId="47"/>
        <pc:sldMkLst>
          <pc:docMk/>
          <pc:sldMk cId="2857192928" sldId="265"/>
        </pc:sldMkLst>
      </pc:sldChg>
      <pc:sldChg chg="del">
        <pc:chgData name="Weaver, Adelyn" userId="de4deace-e7eb-4662-9c1a-11696a47ec21" providerId="ADAL" clId="{64921588-600F-4205-AA71-3DC83BCC930D}" dt="2025-10-01T19:09:35.778" v="9" actId="47"/>
        <pc:sldMkLst>
          <pc:docMk/>
          <pc:sldMk cId="1173664766" sldId="266"/>
        </pc:sldMkLst>
      </pc:sldChg>
      <pc:sldChg chg="del">
        <pc:chgData name="Weaver, Adelyn" userId="de4deace-e7eb-4662-9c1a-11696a47ec21" providerId="ADAL" clId="{64921588-600F-4205-AA71-3DC83BCC930D}" dt="2025-10-01T19:09:35.988" v="10" actId="47"/>
        <pc:sldMkLst>
          <pc:docMk/>
          <pc:sldMk cId="2748220057" sldId="267"/>
        </pc:sldMkLst>
      </pc:sldChg>
      <pc:sldChg chg="del">
        <pc:chgData name="Weaver, Adelyn" userId="de4deace-e7eb-4662-9c1a-11696a47ec21" providerId="ADAL" clId="{64921588-600F-4205-AA71-3DC83BCC930D}" dt="2025-10-01T19:09:36.232" v="11" actId="47"/>
        <pc:sldMkLst>
          <pc:docMk/>
          <pc:sldMk cId="935318227" sldId="268"/>
        </pc:sldMkLst>
      </pc:sldChg>
      <pc:sldChg chg="del">
        <pc:chgData name="Weaver, Adelyn" userId="de4deace-e7eb-4662-9c1a-11696a47ec21" providerId="ADAL" clId="{64921588-600F-4205-AA71-3DC83BCC930D}" dt="2025-10-01T19:09:36.533" v="12" actId="47"/>
        <pc:sldMkLst>
          <pc:docMk/>
          <pc:sldMk cId="2217553605" sldId="269"/>
        </pc:sldMkLst>
      </pc:sldChg>
      <pc:sldChg chg="del">
        <pc:chgData name="Weaver, Adelyn" userId="de4deace-e7eb-4662-9c1a-11696a47ec21" providerId="ADAL" clId="{64921588-600F-4205-AA71-3DC83BCC930D}" dt="2025-10-01T19:09:37.142" v="13" actId="47"/>
        <pc:sldMkLst>
          <pc:docMk/>
          <pc:sldMk cId="1753939608" sldId="270"/>
        </pc:sldMkLst>
      </pc:sldChg>
      <pc:sldChg chg="del">
        <pc:chgData name="Weaver, Adelyn" userId="de4deace-e7eb-4662-9c1a-11696a47ec21" providerId="ADAL" clId="{64921588-600F-4205-AA71-3DC83BCC930D}" dt="2025-10-01T19:09:37.633" v="15" actId="47"/>
        <pc:sldMkLst>
          <pc:docMk/>
          <pc:sldMk cId="1178034096" sldId="271"/>
        </pc:sldMkLst>
      </pc:sldChg>
      <pc:sldChg chg="del">
        <pc:chgData name="Weaver, Adelyn" userId="de4deace-e7eb-4662-9c1a-11696a47ec21" providerId="ADAL" clId="{64921588-600F-4205-AA71-3DC83BCC930D}" dt="2025-10-01T19:09:38.106" v="16" actId="47"/>
        <pc:sldMkLst>
          <pc:docMk/>
          <pc:sldMk cId="3046401752" sldId="272"/>
        </pc:sldMkLst>
      </pc:sldChg>
      <pc:sldChg chg="del">
        <pc:chgData name="Weaver, Adelyn" userId="de4deace-e7eb-4662-9c1a-11696a47ec21" providerId="ADAL" clId="{64921588-600F-4205-AA71-3DC83BCC930D}" dt="2025-10-01T19:09:38.358" v="17" actId="47"/>
        <pc:sldMkLst>
          <pc:docMk/>
          <pc:sldMk cId="3594200025" sldId="273"/>
        </pc:sldMkLst>
      </pc:sldChg>
      <pc:sldChg chg="del">
        <pc:chgData name="Weaver, Adelyn" userId="de4deace-e7eb-4662-9c1a-11696a47ec21" providerId="ADAL" clId="{64921588-600F-4205-AA71-3DC83BCC930D}" dt="2025-10-01T19:09:38.553" v="18" actId="47"/>
        <pc:sldMkLst>
          <pc:docMk/>
          <pc:sldMk cId="1971659533" sldId="274"/>
        </pc:sldMkLst>
      </pc:sldChg>
      <pc:sldChg chg="del">
        <pc:chgData name="Weaver, Adelyn" userId="de4deace-e7eb-4662-9c1a-11696a47ec21" providerId="ADAL" clId="{64921588-600F-4205-AA71-3DC83BCC930D}" dt="2025-10-01T19:09:39.179" v="19" actId="47"/>
        <pc:sldMkLst>
          <pc:docMk/>
          <pc:sldMk cId="3450585839" sldId="275"/>
        </pc:sldMkLst>
      </pc:sldChg>
      <pc:sldChg chg="del">
        <pc:chgData name="Weaver, Adelyn" userId="de4deace-e7eb-4662-9c1a-11696a47ec21" providerId="ADAL" clId="{64921588-600F-4205-AA71-3DC83BCC930D}" dt="2025-10-01T19:09:39.388" v="20" actId="47"/>
        <pc:sldMkLst>
          <pc:docMk/>
          <pc:sldMk cId="4184306266" sldId="276"/>
        </pc:sldMkLst>
      </pc:sldChg>
      <pc:sldChg chg="del">
        <pc:chgData name="Weaver, Adelyn" userId="de4deace-e7eb-4662-9c1a-11696a47ec21" providerId="ADAL" clId="{64921588-600F-4205-AA71-3DC83BCC930D}" dt="2025-10-01T19:09:40.127" v="21" actId="47"/>
        <pc:sldMkLst>
          <pc:docMk/>
          <pc:sldMk cId="3172570789" sldId="277"/>
        </pc:sldMkLst>
      </pc:sldChg>
      <pc:sldChg chg="del">
        <pc:chgData name="Weaver, Adelyn" userId="de4deace-e7eb-4662-9c1a-11696a47ec21" providerId="ADAL" clId="{64921588-600F-4205-AA71-3DC83BCC930D}" dt="2025-10-01T19:09:40.983" v="23" actId="47"/>
        <pc:sldMkLst>
          <pc:docMk/>
          <pc:sldMk cId="1218146890" sldId="278"/>
        </pc:sldMkLst>
      </pc:sldChg>
      <pc:sldChg chg="del">
        <pc:chgData name="Weaver, Adelyn" userId="de4deace-e7eb-4662-9c1a-11696a47ec21" providerId="ADAL" clId="{64921588-600F-4205-AA71-3DC83BCC930D}" dt="2025-10-01T19:09:43.967" v="27" actId="47"/>
        <pc:sldMkLst>
          <pc:docMk/>
          <pc:sldMk cId="2786826031" sldId="279"/>
        </pc:sldMkLst>
      </pc:sldChg>
      <pc:sldChg chg="del">
        <pc:chgData name="Weaver, Adelyn" userId="de4deace-e7eb-4662-9c1a-11696a47ec21" providerId="ADAL" clId="{64921588-600F-4205-AA71-3DC83BCC930D}" dt="2025-10-01T19:09:42.522" v="26" actId="47"/>
        <pc:sldMkLst>
          <pc:docMk/>
          <pc:sldMk cId="722089693" sldId="280"/>
        </pc:sldMkLst>
      </pc:sldChg>
      <pc:sldChg chg="del">
        <pc:chgData name="Weaver, Adelyn" userId="de4deace-e7eb-4662-9c1a-11696a47ec21" providerId="ADAL" clId="{64921588-600F-4205-AA71-3DC83BCC930D}" dt="2025-10-01T19:09:44.288" v="28" actId="47"/>
        <pc:sldMkLst>
          <pc:docMk/>
          <pc:sldMk cId="2916589839" sldId="281"/>
        </pc:sldMkLst>
      </pc:sldChg>
      <pc:sldChg chg="del">
        <pc:chgData name="Weaver, Adelyn" userId="de4deace-e7eb-4662-9c1a-11696a47ec21" providerId="ADAL" clId="{64921588-600F-4205-AA71-3DC83BCC930D}" dt="2025-10-01T19:09:37.352" v="14" actId="47"/>
        <pc:sldMkLst>
          <pc:docMk/>
          <pc:sldMk cId="2145405844" sldId="282"/>
        </pc:sldMkLst>
      </pc:sldChg>
      <pc:sldChg chg="del">
        <pc:chgData name="Weaver, Adelyn" userId="de4deace-e7eb-4662-9c1a-11696a47ec21" providerId="ADAL" clId="{64921588-600F-4205-AA71-3DC83BCC930D}" dt="2025-10-01T19:09:45.100" v="29" actId="47"/>
        <pc:sldMkLst>
          <pc:docMk/>
          <pc:sldMk cId="655475748" sldId="283"/>
        </pc:sldMkLst>
      </pc:sldChg>
      <pc:sldChg chg="del">
        <pc:chgData name="Weaver, Adelyn" userId="de4deace-e7eb-4662-9c1a-11696a47ec21" providerId="ADAL" clId="{64921588-600F-4205-AA71-3DC83BCC930D}" dt="2025-10-01T19:10:01.950" v="44" actId="47"/>
        <pc:sldMkLst>
          <pc:docMk/>
          <pc:sldMk cId="4209312788" sldId="286"/>
        </pc:sldMkLst>
      </pc:sldChg>
      <pc:sldChg chg="del">
        <pc:chgData name="Weaver, Adelyn" userId="de4deace-e7eb-4662-9c1a-11696a47ec21" providerId="ADAL" clId="{64921588-600F-4205-AA71-3DC83BCC930D}" dt="2025-10-01T19:10:00.639" v="43" actId="47"/>
        <pc:sldMkLst>
          <pc:docMk/>
          <pc:sldMk cId="3771602458" sldId="287"/>
        </pc:sldMkLst>
      </pc:sldChg>
      <pc:sldChg chg="del">
        <pc:chgData name="Weaver, Adelyn" userId="de4deace-e7eb-4662-9c1a-11696a47ec21" providerId="ADAL" clId="{64921588-600F-4205-AA71-3DC83BCC930D}" dt="2025-10-01T19:09:59.566" v="40" actId="47"/>
        <pc:sldMkLst>
          <pc:docMk/>
          <pc:sldMk cId="3385905745" sldId="288"/>
        </pc:sldMkLst>
      </pc:sldChg>
      <pc:sldChg chg="del">
        <pc:chgData name="Weaver, Adelyn" userId="de4deace-e7eb-4662-9c1a-11696a47ec21" providerId="ADAL" clId="{64921588-600F-4205-AA71-3DC83BCC930D}" dt="2025-10-01T19:09:59.047" v="39" actId="47"/>
        <pc:sldMkLst>
          <pc:docMk/>
          <pc:sldMk cId="4284986582" sldId="289"/>
        </pc:sldMkLst>
      </pc:sldChg>
      <pc:sldChg chg="del">
        <pc:chgData name="Weaver, Adelyn" userId="de4deace-e7eb-4662-9c1a-11696a47ec21" providerId="ADAL" clId="{64921588-600F-4205-AA71-3DC83BCC930D}" dt="2025-10-01T19:09:58.694" v="38" actId="47"/>
        <pc:sldMkLst>
          <pc:docMk/>
          <pc:sldMk cId="3255940368" sldId="290"/>
        </pc:sldMkLst>
      </pc:sldChg>
      <pc:sldChg chg="del">
        <pc:chgData name="Weaver, Adelyn" userId="de4deace-e7eb-4662-9c1a-11696a47ec21" providerId="ADAL" clId="{64921588-600F-4205-AA71-3DC83BCC930D}" dt="2025-10-01T19:09:58.134" v="37" actId="47"/>
        <pc:sldMkLst>
          <pc:docMk/>
          <pc:sldMk cId="1121102382" sldId="291"/>
        </pc:sldMkLst>
      </pc:sldChg>
      <pc:sldChg chg="del">
        <pc:chgData name="Weaver, Adelyn" userId="de4deace-e7eb-4662-9c1a-11696a47ec21" providerId="ADAL" clId="{64921588-600F-4205-AA71-3DC83BCC930D}" dt="2025-10-01T19:09:57.925" v="36" actId="47"/>
        <pc:sldMkLst>
          <pc:docMk/>
          <pc:sldMk cId="3846136102" sldId="292"/>
        </pc:sldMkLst>
      </pc:sldChg>
      <pc:sldChg chg="del">
        <pc:chgData name="Weaver, Adelyn" userId="de4deace-e7eb-4662-9c1a-11696a47ec21" providerId="ADAL" clId="{64921588-600F-4205-AA71-3DC83BCC930D}" dt="2025-10-01T19:09:57.661" v="35" actId="47"/>
        <pc:sldMkLst>
          <pc:docMk/>
          <pc:sldMk cId="1609987653" sldId="293"/>
        </pc:sldMkLst>
      </pc:sldChg>
      <pc:sldChg chg="del">
        <pc:chgData name="Weaver, Adelyn" userId="de4deace-e7eb-4662-9c1a-11696a47ec21" providerId="ADAL" clId="{64921588-600F-4205-AA71-3DC83BCC930D}" dt="2025-10-01T19:09:57.251" v="34" actId="47"/>
        <pc:sldMkLst>
          <pc:docMk/>
          <pc:sldMk cId="3094785946" sldId="294"/>
        </pc:sldMkLst>
      </pc:sldChg>
      <pc:sldChg chg="del">
        <pc:chgData name="Weaver, Adelyn" userId="de4deace-e7eb-4662-9c1a-11696a47ec21" providerId="ADAL" clId="{64921588-600F-4205-AA71-3DC83BCC930D}" dt="2025-10-01T19:09:57.059" v="33" actId="47"/>
        <pc:sldMkLst>
          <pc:docMk/>
          <pc:sldMk cId="3187237416" sldId="295"/>
        </pc:sldMkLst>
      </pc:sldChg>
      <pc:sldChg chg="del">
        <pc:chgData name="Weaver, Adelyn" userId="de4deace-e7eb-4662-9c1a-11696a47ec21" providerId="ADAL" clId="{64921588-600F-4205-AA71-3DC83BCC930D}" dt="2025-10-01T19:09:56.827" v="32" actId="47"/>
        <pc:sldMkLst>
          <pc:docMk/>
          <pc:sldMk cId="768763366" sldId="296"/>
        </pc:sldMkLst>
      </pc:sldChg>
      <pc:sldChg chg="del">
        <pc:chgData name="Weaver, Adelyn" userId="de4deace-e7eb-4662-9c1a-11696a47ec21" providerId="ADAL" clId="{64921588-600F-4205-AA71-3DC83BCC930D}" dt="2025-10-01T19:09:41.881" v="25" actId="47"/>
        <pc:sldMkLst>
          <pc:docMk/>
          <pc:sldMk cId="1051862882" sldId="297"/>
        </pc:sldMkLst>
      </pc:sldChg>
      <pc:sldChg chg="del">
        <pc:chgData name="Weaver, Adelyn" userId="de4deace-e7eb-4662-9c1a-11696a47ec21" providerId="ADAL" clId="{64921588-600F-4205-AA71-3DC83BCC930D}" dt="2025-10-01T19:09:41.535" v="24" actId="47"/>
        <pc:sldMkLst>
          <pc:docMk/>
          <pc:sldMk cId="3267095568" sldId="298"/>
        </pc:sldMkLst>
      </pc:sldChg>
      <pc:sldChg chg="del">
        <pc:chgData name="Weaver, Adelyn" userId="de4deace-e7eb-4662-9c1a-11696a47ec21" providerId="ADAL" clId="{64921588-600F-4205-AA71-3DC83BCC930D}" dt="2025-10-01T19:09:40.356" v="22" actId="47"/>
        <pc:sldMkLst>
          <pc:docMk/>
          <pc:sldMk cId="3801080735" sldId="299"/>
        </pc:sldMkLst>
      </pc:sldChg>
      <pc:sldChg chg="del">
        <pc:chgData name="Weaver, Adelyn" userId="de4deace-e7eb-4662-9c1a-11696a47ec21" providerId="ADAL" clId="{64921588-600F-4205-AA71-3DC83BCC930D}" dt="2025-10-01T19:09:59.737" v="41" actId="47"/>
        <pc:sldMkLst>
          <pc:docMk/>
          <pc:sldMk cId="2096317341" sldId="300"/>
        </pc:sldMkLst>
      </pc:sldChg>
      <pc:sldChg chg="del">
        <pc:chgData name="Weaver, Adelyn" userId="de4deace-e7eb-4662-9c1a-11696a47ec21" providerId="ADAL" clId="{64921588-600F-4205-AA71-3DC83BCC930D}" dt="2025-10-01T19:10:00.392" v="42" actId="47"/>
        <pc:sldMkLst>
          <pc:docMk/>
          <pc:sldMk cId="523044257" sldId="301"/>
        </pc:sldMkLst>
      </pc:sldChg>
      <pc:sldChg chg="del">
        <pc:chgData name="Weaver, Adelyn" userId="de4deace-e7eb-4662-9c1a-11696a47ec21" providerId="ADAL" clId="{64921588-600F-4205-AA71-3DC83BCC930D}" dt="2025-10-01T19:09:56.612" v="31" actId="47"/>
        <pc:sldMkLst>
          <pc:docMk/>
          <pc:sldMk cId="1647992109" sldId="302"/>
        </pc:sldMkLst>
      </pc:sldChg>
      <pc:sldChg chg="del">
        <pc:chgData name="Weaver, Adelyn" userId="de4deace-e7eb-4662-9c1a-11696a47ec21" providerId="ADAL" clId="{64921588-600F-4205-AA71-3DC83BCC930D}" dt="2025-10-01T19:09:56.315" v="30" actId="47"/>
        <pc:sldMkLst>
          <pc:docMk/>
          <pc:sldMk cId="21055891" sldId="30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839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4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51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4900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789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50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486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710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59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5948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764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ABD742-17DC-4DB1-B965-89520C7F5D2B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3B2060B-2ABF-4428-9776-C6A8E23F5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5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3ECE4D-72D8-9C55-E080-466FE95707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7BA1F18-8ECB-0A14-2D1A-C6B00A9D28E6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60597228-7755-C782-D79D-948997E23D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746830CA-4D64-70A6-2742-014E4519B588}"/>
              </a:ext>
            </a:extLst>
          </p:cNvPr>
          <p:cNvSpPr txBox="1"/>
          <p:nvPr/>
        </p:nvSpPr>
        <p:spPr>
          <a:xfrm>
            <a:off x="180413" y="1314568"/>
            <a:ext cx="37057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Cornell Notes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21A992C-6C06-3F46-64DE-6592EC0AED5E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515226-E8E6-03E3-09F6-272BB4248C1D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9093BD-E012-B948-317E-7B79F1FA14DE}"/>
              </a:ext>
            </a:extLst>
          </p:cNvPr>
          <p:cNvSpPr txBox="1"/>
          <p:nvPr/>
        </p:nvSpPr>
        <p:spPr>
          <a:xfrm>
            <a:off x="3886199" y="1426399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Name: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F3FE527-9BA3-FF59-4D4A-98A0D362C17D}"/>
              </a:ext>
            </a:extLst>
          </p:cNvPr>
          <p:cNvSpPr txBox="1"/>
          <p:nvPr/>
        </p:nvSpPr>
        <p:spPr>
          <a:xfrm>
            <a:off x="3886199" y="1701195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7BFB28-0CB7-83C5-1B2F-328367625F13}"/>
              </a:ext>
            </a:extLst>
          </p:cNvPr>
          <p:cNvSpPr txBox="1"/>
          <p:nvPr/>
        </p:nvSpPr>
        <p:spPr>
          <a:xfrm>
            <a:off x="3886198" y="1986460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Date</a:t>
            </a:r>
            <a:r>
              <a:rPr lang="en-US" sz="1400" dirty="0">
                <a:latin typeface="Orgon Slab" panose="02000503000000020004" pitchFamily="50" charset="0"/>
              </a:rPr>
              <a:t>: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89AB6B7F-53ED-038C-0C01-8C7146F0FB19}"/>
              </a:ext>
            </a:extLst>
          </p:cNvPr>
          <p:cNvCxnSpPr/>
          <p:nvPr/>
        </p:nvCxnSpPr>
        <p:spPr>
          <a:xfrm>
            <a:off x="4560849" y="1699289"/>
            <a:ext cx="3043655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4D82AD3-B958-8F0D-7DA7-54901AC0A92A}"/>
              </a:ext>
            </a:extLst>
          </p:cNvPr>
          <p:cNvCxnSpPr>
            <a:cxnSpLocks/>
          </p:cNvCxnSpPr>
          <p:nvPr/>
        </p:nvCxnSpPr>
        <p:spPr>
          <a:xfrm>
            <a:off x="4479073" y="1944404"/>
            <a:ext cx="3125431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32195611-B1D9-4032-080C-0DAA81133E20}"/>
              </a:ext>
            </a:extLst>
          </p:cNvPr>
          <p:cNvCxnSpPr>
            <a:cxnSpLocks/>
          </p:cNvCxnSpPr>
          <p:nvPr/>
        </p:nvCxnSpPr>
        <p:spPr>
          <a:xfrm>
            <a:off x="4456770" y="2219463"/>
            <a:ext cx="3147734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A19B1CD9-6B91-F570-5073-8BE37B6ACD5F}"/>
              </a:ext>
            </a:extLst>
          </p:cNvPr>
          <p:cNvCxnSpPr>
            <a:cxnSpLocks/>
          </p:cNvCxnSpPr>
          <p:nvPr/>
        </p:nvCxnSpPr>
        <p:spPr>
          <a:xfrm>
            <a:off x="738465" y="2219463"/>
            <a:ext cx="3147734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37E9EB3-36B1-2FDB-6B62-0A59CCC35871}"/>
              </a:ext>
            </a:extLst>
          </p:cNvPr>
          <p:cNvSpPr txBox="1"/>
          <p:nvPr/>
        </p:nvSpPr>
        <p:spPr>
          <a:xfrm>
            <a:off x="52835" y="1999148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Topic: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B5DC3A6-653A-DADE-8A10-CEF3ADB5C894}"/>
              </a:ext>
            </a:extLst>
          </p:cNvPr>
          <p:cNvSpPr txBox="1"/>
          <p:nvPr/>
        </p:nvSpPr>
        <p:spPr>
          <a:xfrm>
            <a:off x="192930" y="2523706"/>
            <a:ext cx="2456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QUESTIONS &amp; MAIN IDEAS: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5472C20-ED84-4DAE-9DFE-C6044068DBB0}"/>
              </a:ext>
            </a:extLst>
          </p:cNvPr>
          <p:cNvSpPr txBox="1"/>
          <p:nvPr/>
        </p:nvSpPr>
        <p:spPr>
          <a:xfrm>
            <a:off x="2649119" y="2512410"/>
            <a:ext cx="49553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NOTES: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39EC6CF-BBD3-9126-17E6-27EE5BE81921}"/>
              </a:ext>
            </a:extLst>
          </p:cNvPr>
          <p:cNvSpPr/>
          <p:nvPr/>
        </p:nvSpPr>
        <p:spPr>
          <a:xfrm>
            <a:off x="192930" y="2831483"/>
            <a:ext cx="2456189" cy="5054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027B3255-1381-5DE2-8A54-34FEADEE51F6}"/>
              </a:ext>
            </a:extLst>
          </p:cNvPr>
          <p:cNvSpPr/>
          <p:nvPr/>
        </p:nvSpPr>
        <p:spPr>
          <a:xfrm>
            <a:off x="2649119" y="2830657"/>
            <a:ext cx="4955385" cy="5054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AF4D5E3-8EAE-A16B-6CAC-CE65C617A842}"/>
              </a:ext>
            </a:extLst>
          </p:cNvPr>
          <p:cNvSpPr/>
          <p:nvPr/>
        </p:nvSpPr>
        <p:spPr>
          <a:xfrm>
            <a:off x="192929" y="7885186"/>
            <a:ext cx="7411575" cy="164660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ABABE85-6B3B-50C3-C744-06C8348D7903}"/>
              </a:ext>
            </a:extLst>
          </p:cNvPr>
          <p:cNvSpPr txBox="1"/>
          <p:nvPr/>
        </p:nvSpPr>
        <p:spPr>
          <a:xfrm>
            <a:off x="192930" y="7895656"/>
            <a:ext cx="1157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SUMMARY:</a:t>
            </a:r>
          </a:p>
        </p:txBody>
      </p:sp>
    </p:spTree>
    <p:extLst>
      <p:ext uri="{BB962C8B-B14F-4D97-AF65-F5344CB8AC3E}">
        <p14:creationId xmlns:p14="http://schemas.microsoft.com/office/powerpoint/2010/main" val="15726862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6341B2-45B7-A90A-637E-0A233452B0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77DA346E-D062-FA0E-D2C6-57DD6EF96291}"/>
              </a:ext>
            </a:extLst>
          </p:cNvPr>
          <p:cNvSpPr/>
          <p:nvPr/>
        </p:nvSpPr>
        <p:spPr>
          <a:xfrm>
            <a:off x="0" y="0"/>
            <a:ext cx="7772400" cy="1338470"/>
          </a:xfrm>
          <a:prstGeom prst="rect">
            <a:avLst/>
          </a:prstGeom>
          <a:solidFill>
            <a:srgbClr val="0040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black and white logo&#10;&#10;AI-generated content may be incorrect.">
            <a:extLst>
              <a:ext uri="{FF2B5EF4-FFF2-40B4-BE49-F238E27FC236}">
                <a16:creationId xmlns:a16="http://schemas.microsoft.com/office/drawing/2014/main" id="{D271168F-1946-C855-C91C-5762854EC5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0475" y="87929"/>
            <a:ext cx="3231449" cy="1162611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B4468A9-83C4-B774-F9F4-D6833F2C3EEB}"/>
              </a:ext>
            </a:extLst>
          </p:cNvPr>
          <p:cNvSpPr txBox="1"/>
          <p:nvPr/>
        </p:nvSpPr>
        <p:spPr>
          <a:xfrm>
            <a:off x="180413" y="1314568"/>
            <a:ext cx="370578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Orgon Slab" panose="02000503000000020004" pitchFamily="50" charset="0"/>
              </a:rPr>
              <a:t>Cornell Notes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EF3DCE4-4390-B0B2-8283-DBE1B84D7605}"/>
              </a:ext>
            </a:extLst>
          </p:cNvPr>
          <p:cNvSpPr txBox="1"/>
          <p:nvPr/>
        </p:nvSpPr>
        <p:spPr>
          <a:xfrm>
            <a:off x="1120636" y="9601139"/>
            <a:ext cx="5531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Innovation Lab 117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ssc.mst.edu   </a:t>
            </a:r>
            <a:r>
              <a:rPr lang="en-US" dirty="0">
                <a:latin typeface="Orgon Slab" panose="02000503000000020004" pitchFamily="50" charset="0"/>
              </a:rPr>
              <a:t>|   </a:t>
            </a:r>
            <a:r>
              <a:rPr lang="en-US" dirty="0">
                <a:solidFill>
                  <a:srgbClr val="004022"/>
                </a:solidFill>
                <a:latin typeface="Orgon Slab" panose="02000503000000020004" pitchFamily="50" charset="0"/>
              </a:rPr>
              <a:t>ssc@mst.edu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5D8573-12CE-ABA6-77BB-A871CF2B924E}"/>
              </a:ext>
            </a:extLst>
          </p:cNvPr>
          <p:cNvSpPr txBox="1"/>
          <p:nvPr/>
        </p:nvSpPr>
        <p:spPr>
          <a:xfrm>
            <a:off x="7436609" y="9689071"/>
            <a:ext cx="335791" cy="369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Orgon Slab" panose="02000503000000020004" pitchFamily="50" charset="0"/>
              </a:rPr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17B9F79-43EE-842F-DBA5-AE256CD821C4}"/>
              </a:ext>
            </a:extLst>
          </p:cNvPr>
          <p:cNvSpPr txBox="1"/>
          <p:nvPr/>
        </p:nvSpPr>
        <p:spPr>
          <a:xfrm>
            <a:off x="3886199" y="1426399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Name: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AE845-A994-7160-AA90-F78154B23976}"/>
              </a:ext>
            </a:extLst>
          </p:cNvPr>
          <p:cNvSpPr txBox="1"/>
          <p:nvPr/>
        </p:nvSpPr>
        <p:spPr>
          <a:xfrm>
            <a:off x="3886199" y="1701195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Class: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A975A91-819A-0BE7-EC4B-83F691430F1F}"/>
              </a:ext>
            </a:extLst>
          </p:cNvPr>
          <p:cNvSpPr txBox="1"/>
          <p:nvPr/>
        </p:nvSpPr>
        <p:spPr>
          <a:xfrm>
            <a:off x="3886198" y="1986460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Date</a:t>
            </a:r>
            <a:r>
              <a:rPr lang="en-US" sz="1400" dirty="0">
                <a:latin typeface="Orgon Slab" panose="02000503000000020004" pitchFamily="50" charset="0"/>
              </a:rPr>
              <a:t>: 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39FC0DD-7CB1-8204-4653-396DDF57E013}"/>
              </a:ext>
            </a:extLst>
          </p:cNvPr>
          <p:cNvCxnSpPr/>
          <p:nvPr/>
        </p:nvCxnSpPr>
        <p:spPr>
          <a:xfrm>
            <a:off x="4560849" y="1699289"/>
            <a:ext cx="3043655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E899469-3059-25FD-DD0E-9B071592ADE9}"/>
              </a:ext>
            </a:extLst>
          </p:cNvPr>
          <p:cNvCxnSpPr>
            <a:cxnSpLocks/>
          </p:cNvCxnSpPr>
          <p:nvPr/>
        </p:nvCxnSpPr>
        <p:spPr>
          <a:xfrm>
            <a:off x="4479073" y="1944404"/>
            <a:ext cx="3125431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DE3784B-CC0F-7ABF-EE02-55201BE721E8}"/>
              </a:ext>
            </a:extLst>
          </p:cNvPr>
          <p:cNvCxnSpPr>
            <a:cxnSpLocks/>
          </p:cNvCxnSpPr>
          <p:nvPr/>
        </p:nvCxnSpPr>
        <p:spPr>
          <a:xfrm>
            <a:off x="4456770" y="2219463"/>
            <a:ext cx="3147734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BF2A3D06-B15D-FDEA-594C-4E60BF29E494}"/>
              </a:ext>
            </a:extLst>
          </p:cNvPr>
          <p:cNvCxnSpPr>
            <a:cxnSpLocks/>
          </p:cNvCxnSpPr>
          <p:nvPr/>
        </p:nvCxnSpPr>
        <p:spPr>
          <a:xfrm>
            <a:off x="738465" y="2219463"/>
            <a:ext cx="3147734" cy="0"/>
          </a:xfrm>
          <a:prstGeom prst="line">
            <a:avLst/>
          </a:prstGeom>
          <a:ln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FD4B7C9C-BDD2-9B48-44D0-24E75BF2EF44}"/>
              </a:ext>
            </a:extLst>
          </p:cNvPr>
          <p:cNvSpPr txBox="1"/>
          <p:nvPr/>
        </p:nvSpPr>
        <p:spPr>
          <a:xfrm>
            <a:off x="52835" y="1999148"/>
            <a:ext cx="22594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Topic: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553179E-84FD-FB84-9BA4-4F31FE23B270}"/>
              </a:ext>
            </a:extLst>
          </p:cNvPr>
          <p:cNvSpPr txBox="1"/>
          <p:nvPr/>
        </p:nvSpPr>
        <p:spPr>
          <a:xfrm>
            <a:off x="192930" y="2523706"/>
            <a:ext cx="2456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QUESTIONS &amp; MAIN IDEAS: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F8F6FD65-B9D8-A14B-B6BF-0233E52340BA}"/>
              </a:ext>
            </a:extLst>
          </p:cNvPr>
          <p:cNvSpPr txBox="1"/>
          <p:nvPr/>
        </p:nvSpPr>
        <p:spPr>
          <a:xfrm>
            <a:off x="2649119" y="2512410"/>
            <a:ext cx="49553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NOTES: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8BA5E62-D14C-45C3-CD8E-085EAB2AAD11}"/>
              </a:ext>
            </a:extLst>
          </p:cNvPr>
          <p:cNvSpPr/>
          <p:nvPr/>
        </p:nvSpPr>
        <p:spPr>
          <a:xfrm>
            <a:off x="192930" y="2831483"/>
            <a:ext cx="2456189" cy="5054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C15761D-3725-3C78-5B8E-EBD03126B25D}"/>
              </a:ext>
            </a:extLst>
          </p:cNvPr>
          <p:cNvSpPr/>
          <p:nvPr/>
        </p:nvSpPr>
        <p:spPr>
          <a:xfrm>
            <a:off x="2649119" y="2830657"/>
            <a:ext cx="4955385" cy="5054529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CAE7B1-B6C1-8C8A-30BC-A4E8BC540CBF}"/>
              </a:ext>
            </a:extLst>
          </p:cNvPr>
          <p:cNvSpPr/>
          <p:nvPr/>
        </p:nvSpPr>
        <p:spPr>
          <a:xfrm>
            <a:off x="192929" y="7885186"/>
            <a:ext cx="7411575" cy="1646602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AEC92D-D99A-7039-1C55-772F8A226A7A}"/>
              </a:ext>
            </a:extLst>
          </p:cNvPr>
          <p:cNvSpPr txBox="1"/>
          <p:nvPr/>
        </p:nvSpPr>
        <p:spPr>
          <a:xfrm>
            <a:off x="192930" y="7895656"/>
            <a:ext cx="115773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004022"/>
                </a:solidFill>
                <a:latin typeface="Orgon Slab" panose="02000503000000020004" pitchFamily="50" charset="0"/>
              </a:rPr>
              <a:t>SUMMARY: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F3EC70-6B1D-708F-9DA7-12E05F5074C7}"/>
              </a:ext>
            </a:extLst>
          </p:cNvPr>
          <p:cNvCxnSpPr/>
          <p:nvPr/>
        </p:nvCxnSpPr>
        <p:spPr>
          <a:xfrm>
            <a:off x="278780" y="3033132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DB8CAAA-DEB1-44D3-5B47-1744B2148D77}"/>
              </a:ext>
            </a:extLst>
          </p:cNvPr>
          <p:cNvCxnSpPr/>
          <p:nvPr/>
        </p:nvCxnSpPr>
        <p:spPr>
          <a:xfrm>
            <a:off x="278780" y="3252440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6F0FF70-56AF-F9B4-6623-F16F6FC6EA49}"/>
              </a:ext>
            </a:extLst>
          </p:cNvPr>
          <p:cNvCxnSpPr/>
          <p:nvPr/>
        </p:nvCxnSpPr>
        <p:spPr>
          <a:xfrm>
            <a:off x="278780" y="3471748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17ED4BD3-A67D-002E-3785-1025248A3B7A}"/>
              </a:ext>
            </a:extLst>
          </p:cNvPr>
          <p:cNvCxnSpPr/>
          <p:nvPr/>
        </p:nvCxnSpPr>
        <p:spPr>
          <a:xfrm>
            <a:off x="278780" y="3691056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727F9827-705F-E627-6171-9F95D72E6D2C}"/>
              </a:ext>
            </a:extLst>
          </p:cNvPr>
          <p:cNvCxnSpPr/>
          <p:nvPr/>
        </p:nvCxnSpPr>
        <p:spPr>
          <a:xfrm>
            <a:off x="278780" y="3910364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F3B6006-05D0-C94C-A4AC-4CFA6B5712C5}"/>
              </a:ext>
            </a:extLst>
          </p:cNvPr>
          <p:cNvCxnSpPr/>
          <p:nvPr/>
        </p:nvCxnSpPr>
        <p:spPr>
          <a:xfrm>
            <a:off x="278780" y="4129672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BFC46346-2D34-9665-7F2D-1064398CCE1D}"/>
              </a:ext>
            </a:extLst>
          </p:cNvPr>
          <p:cNvCxnSpPr/>
          <p:nvPr/>
        </p:nvCxnSpPr>
        <p:spPr>
          <a:xfrm>
            <a:off x="278780" y="4348980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ED569BB-D7D2-57AC-E461-3A4A33596292}"/>
              </a:ext>
            </a:extLst>
          </p:cNvPr>
          <p:cNvCxnSpPr/>
          <p:nvPr/>
        </p:nvCxnSpPr>
        <p:spPr>
          <a:xfrm>
            <a:off x="278780" y="4568288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CFF0FD4-BFFF-F3B6-0041-8D92B6BF1195}"/>
              </a:ext>
            </a:extLst>
          </p:cNvPr>
          <p:cNvCxnSpPr/>
          <p:nvPr/>
        </p:nvCxnSpPr>
        <p:spPr>
          <a:xfrm>
            <a:off x="278780" y="4787596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5D32562-1D98-3907-E5A8-9C995E986877}"/>
              </a:ext>
            </a:extLst>
          </p:cNvPr>
          <p:cNvCxnSpPr/>
          <p:nvPr/>
        </p:nvCxnSpPr>
        <p:spPr>
          <a:xfrm>
            <a:off x="278780" y="5006904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15CED5C-A423-12C2-970A-BAA9EE5B603D}"/>
              </a:ext>
            </a:extLst>
          </p:cNvPr>
          <p:cNvCxnSpPr/>
          <p:nvPr/>
        </p:nvCxnSpPr>
        <p:spPr>
          <a:xfrm>
            <a:off x="278780" y="5226212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7B54EA2D-9561-B8E1-CE06-AA66CA5041A0}"/>
              </a:ext>
            </a:extLst>
          </p:cNvPr>
          <p:cNvCxnSpPr/>
          <p:nvPr/>
        </p:nvCxnSpPr>
        <p:spPr>
          <a:xfrm>
            <a:off x="278780" y="5445520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3AADE6EA-F005-A9A0-14C6-F6C9ABB74B72}"/>
              </a:ext>
            </a:extLst>
          </p:cNvPr>
          <p:cNvCxnSpPr/>
          <p:nvPr/>
        </p:nvCxnSpPr>
        <p:spPr>
          <a:xfrm>
            <a:off x="278780" y="5664828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59A280AB-E50B-CBA9-C6B6-0605401D4F41}"/>
              </a:ext>
            </a:extLst>
          </p:cNvPr>
          <p:cNvCxnSpPr/>
          <p:nvPr/>
        </p:nvCxnSpPr>
        <p:spPr>
          <a:xfrm>
            <a:off x="278780" y="5884136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01701949-03FA-A4AE-A6D6-BBAB214D4A99}"/>
              </a:ext>
            </a:extLst>
          </p:cNvPr>
          <p:cNvCxnSpPr/>
          <p:nvPr/>
        </p:nvCxnSpPr>
        <p:spPr>
          <a:xfrm>
            <a:off x="278780" y="6103444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2CE7B790-7C44-1103-04C1-F8FB2F3CA5A3}"/>
              </a:ext>
            </a:extLst>
          </p:cNvPr>
          <p:cNvCxnSpPr/>
          <p:nvPr/>
        </p:nvCxnSpPr>
        <p:spPr>
          <a:xfrm>
            <a:off x="278780" y="6322752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4F7515A-BAD2-F67D-4B1B-93392AF49AC2}"/>
              </a:ext>
            </a:extLst>
          </p:cNvPr>
          <p:cNvCxnSpPr/>
          <p:nvPr/>
        </p:nvCxnSpPr>
        <p:spPr>
          <a:xfrm>
            <a:off x="278780" y="6542060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71512B0F-7CD3-4AC5-5CCA-54D9CBAA8C33}"/>
              </a:ext>
            </a:extLst>
          </p:cNvPr>
          <p:cNvCxnSpPr/>
          <p:nvPr/>
        </p:nvCxnSpPr>
        <p:spPr>
          <a:xfrm>
            <a:off x="278780" y="6761368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38658D5D-2580-5C1A-C812-64BAB626A737}"/>
              </a:ext>
            </a:extLst>
          </p:cNvPr>
          <p:cNvCxnSpPr/>
          <p:nvPr/>
        </p:nvCxnSpPr>
        <p:spPr>
          <a:xfrm>
            <a:off x="278780" y="6980676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ACAA57FB-47F5-D58E-190C-0D8AEBFC9E5D}"/>
              </a:ext>
            </a:extLst>
          </p:cNvPr>
          <p:cNvCxnSpPr/>
          <p:nvPr/>
        </p:nvCxnSpPr>
        <p:spPr>
          <a:xfrm>
            <a:off x="278780" y="7199984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2C5ECC8A-E8FE-8441-7F0D-08FC42863DF8}"/>
              </a:ext>
            </a:extLst>
          </p:cNvPr>
          <p:cNvCxnSpPr/>
          <p:nvPr/>
        </p:nvCxnSpPr>
        <p:spPr>
          <a:xfrm>
            <a:off x="278780" y="7419292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69441230-8571-B78B-EBD6-654B808BB4BD}"/>
              </a:ext>
            </a:extLst>
          </p:cNvPr>
          <p:cNvCxnSpPr/>
          <p:nvPr/>
        </p:nvCxnSpPr>
        <p:spPr>
          <a:xfrm>
            <a:off x="278780" y="7638600"/>
            <a:ext cx="2263698" cy="0"/>
          </a:xfrm>
          <a:prstGeom prst="line">
            <a:avLst/>
          </a:prstGeom>
          <a:ln w="127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5" name="Straight Connector 44">
            <a:extLst>
              <a:ext uri="{FF2B5EF4-FFF2-40B4-BE49-F238E27FC236}">
                <a16:creationId xmlns:a16="http://schemas.microsoft.com/office/drawing/2014/main" id="{0D8256ED-79B8-D238-5143-0629D7F747D1}"/>
              </a:ext>
            </a:extLst>
          </p:cNvPr>
          <p:cNvCxnSpPr/>
          <p:nvPr/>
        </p:nvCxnSpPr>
        <p:spPr>
          <a:xfrm>
            <a:off x="2743200" y="3033132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103D4F71-480E-8C62-E969-337711CE6715}"/>
              </a:ext>
            </a:extLst>
          </p:cNvPr>
          <p:cNvCxnSpPr/>
          <p:nvPr/>
        </p:nvCxnSpPr>
        <p:spPr>
          <a:xfrm>
            <a:off x="2743200" y="3252440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FD6D275-4282-E1B6-0915-D5A0670730FD}"/>
              </a:ext>
            </a:extLst>
          </p:cNvPr>
          <p:cNvCxnSpPr/>
          <p:nvPr/>
        </p:nvCxnSpPr>
        <p:spPr>
          <a:xfrm>
            <a:off x="2743200" y="3471748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E99B549-D113-FA19-5DDB-215602C36902}"/>
              </a:ext>
            </a:extLst>
          </p:cNvPr>
          <p:cNvCxnSpPr/>
          <p:nvPr/>
        </p:nvCxnSpPr>
        <p:spPr>
          <a:xfrm>
            <a:off x="2743200" y="3691056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E197FBA8-BDE7-1BB5-405B-AADED70CB2C9}"/>
              </a:ext>
            </a:extLst>
          </p:cNvPr>
          <p:cNvCxnSpPr/>
          <p:nvPr/>
        </p:nvCxnSpPr>
        <p:spPr>
          <a:xfrm>
            <a:off x="2743200" y="3910364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2B7EFC2-D531-CC68-1065-C5DD23C87284}"/>
              </a:ext>
            </a:extLst>
          </p:cNvPr>
          <p:cNvCxnSpPr/>
          <p:nvPr/>
        </p:nvCxnSpPr>
        <p:spPr>
          <a:xfrm>
            <a:off x="2743200" y="4129672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B4413FF-CA7F-31E5-4EEE-7A6AB6945803}"/>
              </a:ext>
            </a:extLst>
          </p:cNvPr>
          <p:cNvCxnSpPr/>
          <p:nvPr/>
        </p:nvCxnSpPr>
        <p:spPr>
          <a:xfrm>
            <a:off x="2743200" y="4348980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D99B5FD2-9284-C4FA-CDA0-D4C3E08CB2D6}"/>
              </a:ext>
            </a:extLst>
          </p:cNvPr>
          <p:cNvCxnSpPr/>
          <p:nvPr/>
        </p:nvCxnSpPr>
        <p:spPr>
          <a:xfrm>
            <a:off x="2743200" y="4568288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6A5B5490-8E9F-BD07-6C8E-70F1E44AA65D}"/>
              </a:ext>
            </a:extLst>
          </p:cNvPr>
          <p:cNvCxnSpPr/>
          <p:nvPr/>
        </p:nvCxnSpPr>
        <p:spPr>
          <a:xfrm>
            <a:off x="2743200" y="4787596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23F8B79A-A8D0-9F6E-AB73-C555E75E37FC}"/>
              </a:ext>
            </a:extLst>
          </p:cNvPr>
          <p:cNvCxnSpPr/>
          <p:nvPr/>
        </p:nvCxnSpPr>
        <p:spPr>
          <a:xfrm>
            <a:off x="2743200" y="5006904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9AF40B61-F0C7-6E0B-2670-5B02ACE7E9F6}"/>
              </a:ext>
            </a:extLst>
          </p:cNvPr>
          <p:cNvCxnSpPr/>
          <p:nvPr/>
        </p:nvCxnSpPr>
        <p:spPr>
          <a:xfrm>
            <a:off x="2743200" y="5226212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C900F17E-3915-1338-9B50-6E7A00F7F9B4}"/>
              </a:ext>
            </a:extLst>
          </p:cNvPr>
          <p:cNvCxnSpPr/>
          <p:nvPr/>
        </p:nvCxnSpPr>
        <p:spPr>
          <a:xfrm>
            <a:off x="2743200" y="5445520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C3785600-C4EB-69F5-29C0-83AAF86DA288}"/>
              </a:ext>
            </a:extLst>
          </p:cNvPr>
          <p:cNvCxnSpPr/>
          <p:nvPr/>
        </p:nvCxnSpPr>
        <p:spPr>
          <a:xfrm>
            <a:off x="2743200" y="5664828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C23EDC73-C7E8-3DB5-B89B-3D8C45BCFC62}"/>
              </a:ext>
            </a:extLst>
          </p:cNvPr>
          <p:cNvCxnSpPr/>
          <p:nvPr/>
        </p:nvCxnSpPr>
        <p:spPr>
          <a:xfrm>
            <a:off x="2743200" y="5884136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16ACC3C1-1F38-0DA0-87F3-6FBEB1D9C399}"/>
              </a:ext>
            </a:extLst>
          </p:cNvPr>
          <p:cNvCxnSpPr/>
          <p:nvPr/>
        </p:nvCxnSpPr>
        <p:spPr>
          <a:xfrm>
            <a:off x="2743200" y="6103444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3918F9D7-2849-B806-55EF-32A7F0BFA5CD}"/>
              </a:ext>
            </a:extLst>
          </p:cNvPr>
          <p:cNvCxnSpPr/>
          <p:nvPr/>
        </p:nvCxnSpPr>
        <p:spPr>
          <a:xfrm>
            <a:off x="2743200" y="6322752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19B36841-FE3C-FFFB-8FE7-A96F42E84114}"/>
              </a:ext>
            </a:extLst>
          </p:cNvPr>
          <p:cNvCxnSpPr/>
          <p:nvPr/>
        </p:nvCxnSpPr>
        <p:spPr>
          <a:xfrm>
            <a:off x="2743200" y="6542060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1E689DC-E84B-114B-25E8-D6C2DF39E8B1}"/>
              </a:ext>
            </a:extLst>
          </p:cNvPr>
          <p:cNvCxnSpPr/>
          <p:nvPr/>
        </p:nvCxnSpPr>
        <p:spPr>
          <a:xfrm>
            <a:off x="2743200" y="6761368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57600621-FDFB-F16E-ADC1-99B80D73BD42}"/>
              </a:ext>
            </a:extLst>
          </p:cNvPr>
          <p:cNvCxnSpPr/>
          <p:nvPr/>
        </p:nvCxnSpPr>
        <p:spPr>
          <a:xfrm>
            <a:off x="2743200" y="6980676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07E969A0-6691-ED03-4E65-E55CE6FD4421}"/>
              </a:ext>
            </a:extLst>
          </p:cNvPr>
          <p:cNvCxnSpPr/>
          <p:nvPr/>
        </p:nvCxnSpPr>
        <p:spPr>
          <a:xfrm>
            <a:off x="2743200" y="7199984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0D0C4336-065E-42C5-913B-793FA290AF5D}"/>
              </a:ext>
            </a:extLst>
          </p:cNvPr>
          <p:cNvCxnSpPr/>
          <p:nvPr/>
        </p:nvCxnSpPr>
        <p:spPr>
          <a:xfrm>
            <a:off x="2743200" y="7419292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BC5C89E3-5C9A-E82F-AE24-6A43728283C1}"/>
              </a:ext>
            </a:extLst>
          </p:cNvPr>
          <p:cNvCxnSpPr/>
          <p:nvPr/>
        </p:nvCxnSpPr>
        <p:spPr>
          <a:xfrm>
            <a:off x="2743200" y="7638600"/>
            <a:ext cx="469340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FF5524B2-EFC9-8D1D-2A44-540DC123D5A0}"/>
              </a:ext>
            </a:extLst>
          </p:cNvPr>
          <p:cNvCxnSpPr/>
          <p:nvPr/>
        </p:nvCxnSpPr>
        <p:spPr>
          <a:xfrm>
            <a:off x="278780" y="8393004"/>
            <a:ext cx="715782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45C56369-CEC4-65D2-510B-95ED831E6309}"/>
              </a:ext>
            </a:extLst>
          </p:cNvPr>
          <p:cNvCxnSpPr/>
          <p:nvPr/>
        </p:nvCxnSpPr>
        <p:spPr>
          <a:xfrm>
            <a:off x="278780" y="8623463"/>
            <a:ext cx="715782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E04BF142-50FC-64B0-FB00-4429EF1E8D5C}"/>
              </a:ext>
            </a:extLst>
          </p:cNvPr>
          <p:cNvCxnSpPr/>
          <p:nvPr/>
        </p:nvCxnSpPr>
        <p:spPr>
          <a:xfrm>
            <a:off x="278780" y="8853922"/>
            <a:ext cx="715782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6D3ADEE-7EA7-EF85-F010-2DC1756A6552}"/>
              </a:ext>
            </a:extLst>
          </p:cNvPr>
          <p:cNvCxnSpPr/>
          <p:nvPr/>
        </p:nvCxnSpPr>
        <p:spPr>
          <a:xfrm>
            <a:off x="278780" y="9084381"/>
            <a:ext cx="715782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58784DCA-0431-C16C-6387-6EFAEA58B381}"/>
              </a:ext>
            </a:extLst>
          </p:cNvPr>
          <p:cNvCxnSpPr/>
          <p:nvPr/>
        </p:nvCxnSpPr>
        <p:spPr>
          <a:xfrm>
            <a:off x="278780" y="9314840"/>
            <a:ext cx="7157829" cy="0"/>
          </a:xfrm>
          <a:prstGeom prst="line">
            <a:avLst/>
          </a:prstGeom>
          <a:ln w="12700">
            <a:solidFill>
              <a:srgbClr val="00402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635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7414</TotalTime>
  <Words>70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Orgon Slab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Weaver, Adelyn</dc:creator>
  <cp:lastModifiedBy>Weaver, Adelyn</cp:lastModifiedBy>
  <cp:revision>13</cp:revision>
  <cp:lastPrinted>2025-03-06T16:57:18Z</cp:lastPrinted>
  <dcterms:created xsi:type="dcterms:W3CDTF">2025-03-06T15:52:11Z</dcterms:created>
  <dcterms:modified xsi:type="dcterms:W3CDTF">2025-10-01T19:10:02Z</dcterms:modified>
</cp:coreProperties>
</file>